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/>
    <p:restoredTop sz="94666"/>
  </p:normalViewPr>
  <p:slideViewPr>
    <p:cSldViewPr>
      <p:cViewPr varScale="1">
        <p:scale>
          <a:sx n="102" d="100"/>
          <a:sy n="102" d="100"/>
        </p:scale>
        <p:origin x="11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15.- </a:t>
            </a:r>
            <a:r>
              <a:rPr lang="es-ES" sz="2800" dirty="0" err="1"/>
              <a:t>Routing</a:t>
            </a:r>
            <a:r>
              <a:rPr lang="es-ES" sz="2800" dirty="0"/>
              <a:t> y aplicaciones single page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</a:t>
            </a:r>
            <a:r>
              <a:rPr lang="es-ES" sz="2400" b="1" dirty="0" err="1"/>
              <a:t>Routing</a:t>
            </a:r>
            <a:r>
              <a:rPr lang="es-ES" sz="2400" b="1" dirty="0"/>
              <a:t> y aplicaciones single page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624217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Sintaxis implementación en módulo raíz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/>
            <a:r>
              <a:rPr lang="es-ES" sz="2000" dirty="0">
                <a:solidFill>
                  <a:srgbClr val="0070C0"/>
                </a:solidFill>
                <a:latin typeface="Avenir Roman" charset="0"/>
              </a:rPr>
              <a:t> </a:t>
            </a:r>
            <a:r>
              <a:rPr lang="es-ES" sz="2400" dirty="0" err="1">
                <a:solidFill>
                  <a:schemeClr val="accent1"/>
                </a:solidFill>
              </a:rPr>
              <a:t>import</a:t>
            </a:r>
            <a:r>
              <a:rPr lang="es-ES" sz="2400" dirty="0">
                <a:solidFill>
                  <a:schemeClr val="accent1"/>
                </a:solidFill>
              </a:rPr>
              <a:t> { </a:t>
            </a:r>
            <a:r>
              <a:rPr lang="es-ES" sz="2400" dirty="0" err="1">
                <a:solidFill>
                  <a:schemeClr val="accent1"/>
                </a:solidFill>
              </a:rPr>
              <a:t>Routes</a:t>
            </a:r>
            <a:r>
              <a:rPr lang="es-ES" sz="2400" dirty="0">
                <a:solidFill>
                  <a:schemeClr val="accent1"/>
                </a:solidFill>
              </a:rPr>
              <a:t>, </a:t>
            </a:r>
            <a:r>
              <a:rPr lang="es-ES" sz="2400" dirty="0" err="1">
                <a:solidFill>
                  <a:schemeClr val="accent1"/>
                </a:solidFill>
              </a:rPr>
              <a:t>RouterModule</a:t>
            </a:r>
            <a:r>
              <a:rPr lang="es-ES" sz="2400" dirty="0">
                <a:solidFill>
                  <a:schemeClr val="accent1"/>
                </a:solidFill>
              </a:rPr>
              <a:t> } </a:t>
            </a:r>
            <a:r>
              <a:rPr lang="es-ES" sz="2400" dirty="0" err="1">
                <a:solidFill>
                  <a:schemeClr val="accent1"/>
                </a:solidFill>
              </a:rPr>
              <a:t>from</a:t>
            </a:r>
            <a:r>
              <a:rPr lang="es-ES" sz="2400" dirty="0">
                <a:solidFill>
                  <a:schemeClr val="accent1"/>
                </a:solidFill>
              </a:rPr>
              <a:t> '@angular/</a:t>
            </a:r>
            <a:r>
              <a:rPr lang="es-ES" sz="2400" dirty="0" err="1">
                <a:solidFill>
                  <a:schemeClr val="accent1"/>
                </a:solidFill>
              </a:rPr>
              <a:t>router</a:t>
            </a:r>
            <a:r>
              <a:rPr lang="es-ES" sz="2400" dirty="0">
                <a:solidFill>
                  <a:schemeClr val="accent1"/>
                </a:solidFill>
              </a:rPr>
              <a:t>’;</a:t>
            </a:r>
            <a:endParaRPr lang="es-ES" sz="2400" dirty="0">
              <a:solidFill>
                <a:srgbClr val="0070C0"/>
              </a:solidFill>
            </a:endParaRPr>
          </a:p>
          <a:p>
            <a:br>
              <a:rPr lang="es-ES" sz="2400" dirty="0">
                <a:solidFill>
                  <a:schemeClr val="accent1"/>
                </a:solidFill>
              </a:rPr>
            </a:br>
            <a:r>
              <a:rPr lang="es-ES" sz="2400" dirty="0">
                <a:solidFill>
                  <a:schemeClr val="accent1"/>
                </a:solidFill>
              </a:rPr>
              <a:t>        </a:t>
            </a:r>
            <a:r>
              <a:rPr lang="es-ES" sz="2400" dirty="0" err="1">
                <a:solidFill>
                  <a:schemeClr val="accent1"/>
                </a:solidFill>
              </a:rPr>
              <a:t>const</a:t>
            </a:r>
            <a:r>
              <a:rPr lang="es-ES" sz="2400" dirty="0">
                <a:solidFill>
                  <a:schemeClr val="accent1"/>
                </a:solidFill>
              </a:rPr>
              <a:t> </a:t>
            </a:r>
            <a:r>
              <a:rPr lang="es-ES" sz="2400" dirty="0" err="1">
                <a:solidFill>
                  <a:schemeClr val="accent1"/>
                </a:solidFill>
              </a:rPr>
              <a:t>rutasModulo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Routes</a:t>
            </a:r>
            <a:r>
              <a:rPr lang="es-ES" sz="2400" dirty="0">
                <a:solidFill>
                  <a:schemeClr val="accent1"/>
                </a:solidFill>
              </a:rPr>
              <a:t> = [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	{</a:t>
            </a:r>
            <a:r>
              <a:rPr lang="es-ES" sz="2400" dirty="0" err="1">
                <a:solidFill>
                  <a:schemeClr val="accent1"/>
                </a:solidFill>
              </a:rPr>
              <a:t>path</a:t>
            </a:r>
            <a:r>
              <a:rPr lang="es-ES" sz="2400" dirty="0">
                <a:solidFill>
                  <a:schemeClr val="accent1"/>
                </a:solidFill>
              </a:rPr>
              <a:t>: 'ruta', </a:t>
            </a:r>
            <a:r>
              <a:rPr lang="es-ES" sz="2400" dirty="0" err="1">
                <a:solidFill>
                  <a:schemeClr val="accent1"/>
                </a:solidFill>
              </a:rPr>
              <a:t>component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NombreComponent</a:t>
            </a:r>
            <a:r>
              <a:rPr lang="es-ES" sz="2400" dirty="0">
                <a:solidFill>
                  <a:schemeClr val="accent1"/>
                </a:solidFill>
              </a:rPr>
              <a:t>},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	…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         ];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        </a:t>
            </a:r>
            <a:r>
              <a:rPr lang="es-ES" sz="2400" dirty="0" err="1">
                <a:solidFill>
                  <a:schemeClr val="accent1"/>
                </a:solidFill>
              </a:rPr>
              <a:t>imports</a:t>
            </a:r>
            <a:r>
              <a:rPr lang="es-ES" sz="2400" dirty="0">
                <a:solidFill>
                  <a:schemeClr val="accent1"/>
                </a:solidFill>
              </a:rPr>
              <a:t>: [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	</a:t>
            </a:r>
            <a:r>
              <a:rPr lang="es-ES" sz="2400" dirty="0" err="1">
                <a:solidFill>
                  <a:schemeClr val="accent1"/>
                </a:solidFill>
              </a:rPr>
              <a:t>BrowserModule</a:t>
            </a:r>
            <a:r>
              <a:rPr lang="es-ES" sz="2400" dirty="0">
                <a:solidFill>
                  <a:schemeClr val="accent1"/>
                </a:solidFill>
              </a:rPr>
              <a:t>,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	</a:t>
            </a:r>
            <a:r>
              <a:rPr lang="es-ES" sz="2400" dirty="0" err="1">
                <a:solidFill>
                  <a:schemeClr val="accent1"/>
                </a:solidFill>
              </a:rPr>
              <a:t>RouterModule.forRoot</a:t>
            </a:r>
            <a:r>
              <a:rPr lang="es-ES" sz="2400" dirty="0">
                <a:solidFill>
                  <a:schemeClr val="accent1"/>
                </a:solidFill>
              </a:rPr>
              <a:t>(</a:t>
            </a:r>
            <a:r>
              <a:rPr lang="es-ES" sz="2400" dirty="0" err="1">
                <a:solidFill>
                  <a:schemeClr val="accent1"/>
                </a:solidFill>
              </a:rPr>
              <a:t>rutasModulo</a:t>
            </a:r>
            <a:r>
              <a:rPr lang="es-ES" sz="2400" dirty="0">
                <a:solidFill>
                  <a:schemeClr val="accent1"/>
                </a:solidFill>
              </a:rPr>
              <a:t>)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         ],</a:t>
            </a:r>
          </a:p>
          <a:p>
            <a:endParaRPr lang="es-ES" dirty="0"/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49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</a:t>
            </a:r>
            <a:r>
              <a:rPr lang="es-ES" sz="2400" b="1" dirty="0" err="1"/>
              <a:t>Routing</a:t>
            </a:r>
            <a:r>
              <a:rPr lang="es-ES" sz="2400" b="1" dirty="0"/>
              <a:t> y aplicaciones single page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624217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Template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de carga</a:t>
            </a:r>
          </a:p>
          <a:p>
            <a:pPr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</a:rPr>
              <a:t> 	</a:t>
            </a:r>
            <a:r>
              <a:rPr lang="es-ES" sz="2400" dirty="0">
                <a:solidFill>
                  <a:schemeClr val="accent1"/>
                </a:solidFill>
              </a:rPr>
              <a:t>&lt;</a:t>
            </a:r>
            <a:r>
              <a:rPr lang="es-ES" sz="2400" dirty="0" err="1">
                <a:solidFill>
                  <a:schemeClr val="accent1"/>
                </a:solidFill>
              </a:rPr>
              <a:t>router-outlet</a:t>
            </a:r>
            <a:r>
              <a:rPr lang="es-ES" sz="2400" dirty="0">
                <a:solidFill>
                  <a:schemeClr val="accent1"/>
                </a:solidFill>
              </a:rPr>
              <a:t>&gt;&lt;/</a:t>
            </a:r>
            <a:r>
              <a:rPr lang="es-ES" sz="2400" dirty="0" err="1">
                <a:solidFill>
                  <a:schemeClr val="accent1"/>
                </a:solidFill>
              </a:rPr>
              <a:t>router-outlet</a:t>
            </a:r>
            <a:r>
              <a:rPr lang="es-ES" sz="2400" dirty="0">
                <a:solidFill>
                  <a:schemeClr val="accent1"/>
                </a:solidFill>
              </a:rPr>
              <a:t>&gt;</a:t>
            </a:r>
          </a:p>
          <a:p>
            <a:pPr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Navegación desde elementos HMTL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/>
            <a:r>
              <a:rPr lang="es-ES" sz="2000" dirty="0">
                <a:solidFill>
                  <a:srgbClr val="0070C0"/>
                </a:solidFill>
                <a:latin typeface="Avenir Roman" charset="0"/>
              </a:rPr>
              <a:t> 	</a:t>
            </a:r>
            <a:r>
              <a:rPr lang="es-ES" sz="2400" dirty="0" err="1">
                <a:solidFill>
                  <a:schemeClr val="accent1"/>
                </a:solidFill>
              </a:rPr>
              <a:t>routerLink</a:t>
            </a:r>
            <a:r>
              <a:rPr lang="es-ES" sz="2400" dirty="0">
                <a:solidFill>
                  <a:schemeClr val="accent1"/>
                </a:solidFill>
              </a:rPr>
              <a:t>='/ruta'</a:t>
            </a:r>
          </a:p>
          <a:p>
            <a:pPr lvl="1"/>
            <a:endParaRPr lang="es-ES" sz="2400" dirty="0">
              <a:solidFill>
                <a:schemeClr val="accent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</a:rPr>
              <a:t>Clases activas para menús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	[</a:t>
            </a:r>
            <a:r>
              <a:rPr lang="es-ES" sz="2400" dirty="0" err="1">
                <a:solidFill>
                  <a:schemeClr val="accent1"/>
                </a:solidFill>
              </a:rPr>
              <a:t>routerLinkActiveOptions</a:t>
            </a:r>
            <a:r>
              <a:rPr lang="es-ES" sz="2400" dirty="0">
                <a:solidFill>
                  <a:schemeClr val="accent1"/>
                </a:solidFill>
              </a:rPr>
              <a:t>]="{</a:t>
            </a:r>
            <a:r>
              <a:rPr lang="es-ES" sz="2400" dirty="0" err="1">
                <a:solidFill>
                  <a:schemeClr val="accent1"/>
                </a:solidFill>
              </a:rPr>
              <a:t>exact:true</a:t>
            </a:r>
            <a:r>
              <a:rPr lang="es-ES" sz="2400" dirty="0">
                <a:solidFill>
                  <a:schemeClr val="accent1"/>
                </a:solidFill>
              </a:rPr>
              <a:t>}"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	</a:t>
            </a:r>
            <a:r>
              <a:rPr lang="es-ES" sz="2400" dirty="0" err="1">
                <a:solidFill>
                  <a:schemeClr val="accent1"/>
                </a:solidFill>
              </a:rPr>
              <a:t>routerLinkActive</a:t>
            </a:r>
            <a:r>
              <a:rPr lang="es-ES" sz="2400" dirty="0">
                <a:solidFill>
                  <a:schemeClr val="accent1"/>
                </a:solidFill>
              </a:rPr>
              <a:t>="activo"</a:t>
            </a: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273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</a:t>
            </a:r>
            <a:r>
              <a:rPr lang="es-ES" sz="2400" b="1" dirty="0" err="1"/>
              <a:t>Routing</a:t>
            </a:r>
            <a:r>
              <a:rPr lang="es-ES" sz="2400" b="1" dirty="0"/>
              <a:t> y aplicaciones single page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62421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Rutas con parámetros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/>
              <a:t>          En la constante de rutas del módulo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/>
            <a:r>
              <a:rPr lang="es-ES" sz="2000" dirty="0">
                <a:solidFill>
                  <a:srgbClr val="0070C0"/>
                </a:solidFill>
                <a:latin typeface="Avenir Roman" charset="0"/>
              </a:rPr>
              <a:t>   </a:t>
            </a:r>
            <a:r>
              <a:rPr lang="es-ES" sz="2400" dirty="0">
                <a:solidFill>
                  <a:schemeClr val="accent1"/>
                </a:solidFill>
              </a:rPr>
              <a:t>{</a:t>
            </a:r>
            <a:r>
              <a:rPr lang="es-ES" sz="2400" dirty="0" err="1">
                <a:solidFill>
                  <a:schemeClr val="accent1"/>
                </a:solidFill>
              </a:rPr>
              <a:t>path</a:t>
            </a:r>
            <a:r>
              <a:rPr lang="es-ES" sz="2400" dirty="0">
                <a:solidFill>
                  <a:schemeClr val="accent1"/>
                </a:solidFill>
              </a:rPr>
              <a:t>: 'ruta/:</a:t>
            </a:r>
            <a:r>
              <a:rPr lang="es-ES" sz="2400" dirty="0" err="1">
                <a:solidFill>
                  <a:schemeClr val="accent1"/>
                </a:solidFill>
              </a:rPr>
              <a:t>parametro</a:t>
            </a:r>
            <a:r>
              <a:rPr lang="es-ES" sz="2400" dirty="0">
                <a:solidFill>
                  <a:schemeClr val="accent1"/>
                </a:solidFill>
              </a:rPr>
              <a:t>', </a:t>
            </a:r>
            <a:r>
              <a:rPr lang="es-ES" sz="2400" dirty="0" err="1">
                <a:solidFill>
                  <a:schemeClr val="accent1"/>
                </a:solidFill>
              </a:rPr>
              <a:t>component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NombreComponent</a:t>
            </a:r>
            <a:r>
              <a:rPr lang="es-ES" sz="2400" dirty="0">
                <a:solidFill>
                  <a:schemeClr val="accent1"/>
                </a:solidFill>
              </a:rPr>
              <a:t>},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        </a:t>
            </a:r>
          </a:p>
          <a:p>
            <a:r>
              <a:rPr lang="es-ES" sz="2400" dirty="0"/>
              <a:t>          En el enlace del elemento HTML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          </a:t>
            </a:r>
            <a:r>
              <a:rPr lang="es-ES" sz="2400" dirty="0" err="1">
                <a:solidFill>
                  <a:schemeClr val="accent1"/>
                </a:solidFill>
              </a:rPr>
              <a:t>routerLink</a:t>
            </a:r>
            <a:r>
              <a:rPr lang="es-ES" sz="2400" dirty="0">
                <a:solidFill>
                  <a:schemeClr val="accent1"/>
                </a:solidFill>
              </a:rPr>
              <a:t>= '/ruta/</a:t>
            </a:r>
            <a:r>
              <a:rPr lang="es-ES" sz="2400" dirty="0" err="1">
                <a:solidFill>
                  <a:schemeClr val="accent1"/>
                </a:solidFill>
              </a:rPr>
              <a:t>parametro</a:t>
            </a:r>
            <a:r>
              <a:rPr lang="es-ES" sz="2400" dirty="0">
                <a:solidFill>
                  <a:schemeClr val="accent1"/>
                </a:solidFill>
              </a:rPr>
              <a:t>’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          </a:t>
            </a:r>
            <a:r>
              <a:rPr lang="es-ES" sz="2400" dirty="0"/>
              <a:t>En el componente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          </a:t>
            </a:r>
            <a:r>
              <a:rPr lang="es-ES" sz="2400" dirty="0" err="1">
                <a:solidFill>
                  <a:schemeClr val="accent1"/>
                </a:solidFill>
              </a:rPr>
              <a:t>import</a:t>
            </a:r>
            <a:r>
              <a:rPr lang="es-ES" sz="2400" dirty="0">
                <a:solidFill>
                  <a:schemeClr val="accent1"/>
                </a:solidFill>
              </a:rPr>
              <a:t> { </a:t>
            </a:r>
            <a:r>
              <a:rPr lang="es-ES" sz="2400" dirty="0" err="1">
                <a:solidFill>
                  <a:schemeClr val="accent1"/>
                </a:solidFill>
              </a:rPr>
              <a:t>ActivateRoute</a:t>
            </a:r>
            <a:r>
              <a:rPr lang="es-ES" sz="2400" dirty="0">
                <a:solidFill>
                  <a:schemeClr val="accent1"/>
                </a:solidFill>
              </a:rPr>
              <a:t> } </a:t>
            </a:r>
            <a:r>
              <a:rPr lang="es-ES" sz="2400" dirty="0" err="1">
                <a:solidFill>
                  <a:schemeClr val="accent1"/>
                </a:solidFill>
              </a:rPr>
              <a:t>from</a:t>
            </a:r>
            <a:r>
              <a:rPr lang="es-ES" sz="2400" dirty="0">
                <a:solidFill>
                  <a:schemeClr val="accent1"/>
                </a:solidFill>
              </a:rPr>
              <a:t> '@angular/</a:t>
            </a:r>
            <a:r>
              <a:rPr lang="es-ES" sz="2400" dirty="0" err="1">
                <a:solidFill>
                  <a:schemeClr val="accent1"/>
                </a:solidFill>
              </a:rPr>
              <a:t>router</a:t>
            </a:r>
            <a:r>
              <a:rPr lang="es-ES" sz="2400" dirty="0">
                <a:solidFill>
                  <a:schemeClr val="accent1"/>
                </a:solidFill>
              </a:rPr>
              <a:t>’;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          </a:t>
            </a:r>
            <a:r>
              <a:rPr lang="es-ES" sz="2400" dirty="0" err="1">
                <a:solidFill>
                  <a:schemeClr val="accent1"/>
                </a:solidFill>
              </a:rPr>
              <a:t>private</a:t>
            </a:r>
            <a:r>
              <a:rPr lang="es-ES" sz="2400" dirty="0">
                <a:solidFill>
                  <a:schemeClr val="accent1"/>
                </a:solidFill>
              </a:rPr>
              <a:t> </a:t>
            </a:r>
            <a:r>
              <a:rPr lang="es-ES" sz="2400" dirty="0" err="1">
                <a:solidFill>
                  <a:schemeClr val="accent1"/>
                </a:solidFill>
              </a:rPr>
              <a:t>route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ActivateRoute</a:t>
            </a:r>
            <a:endParaRPr lang="es-ES" sz="2400" dirty="0">
              <a:solidFill>
                <a:schemeClr val="accent1"/>
              </a:solidFill>
            </a:endParaRPr>
          </a:p>
          <a:p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          </a:t>
            </a:r>
            <a:r>
              <a:rPr lang="es-ES" sz="2400" dirty="0" err="1">
                <a:solidFill>
                  <a:schemeClr val="accent1"/>
                </a:solidFill>
              </a:rPr>
              <a:t>this.route.snapshot.params</a:t>
            </a:r>
            <a:r>
              <a:rPr lang="es-ES" sz="2400" dirty="0">
                <a:solidFill>
                  <a:schemeClr val="accent1"/>
                </a:solidFill>
              </a:rPr>
              <a:t>['</a:t>
            </a:r>
            <a:r>
              <a:rPr lang="es-ES" sz="2400" dirty="0" err="1">
                <a:solidFill>
                  <a:schemeClr val="accent1"/>
                </a:solidFill>
              </a:rPr>
              <a:t>parametro</a:t>
            </a:r>
            <a:r>
              <a:rPr lang="es-ES" sz="2400" dirty="0">
                <a:solidFill>
                  <a:schemeClr val="accent1"/>
                </a:solidFill>
              </a:rPr>
              <a:t>'];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endParaRPr lang="es-ES" dirty="0"/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8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</a:t>
            </a:r>
            <a:r>
              <a:rPr lang="es-ES" sz="2400" b="1" dirty="0" err="1"/>
              <a:t>Routing</a:t>
            </a:r>
            <a:r>
              <a:rPr lang="es-ES" sz="2400" b="1" dirty="0"/>
              <a:t> y aplicaciones single page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624217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Navegación programática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/>
            <a:endParaRPr lang="es-ES" sz="2400" dirty="0">
              <a:solidFill>
                <a:schemeClr val="accent1"/>
              </a:solidFill>
            </a:endParaRPr>
          </a:p>
          <a:p>
            <a:pPr lvl="1"/>
            <a:r>
              <a:rPr lang="es-ES" sz="2400" dirty="0"/>
              <a:t>En el componente</a:t>
            </a:r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        </a:t>
            </a:r>
            <a:r>
              <a:rPr lang="es-ES" sz="2400" dirty="0" err="1">
                <a:solidFill>
                  <a:schemeClr val="accent1"/>
                </a:solidFill>
              </a:rPr>
              <a:t>import</a:t>
            </a:r>
            <a:r>
              <a:rPr lang="es-ES" sz="2400" dirty="0">
                <a:solidFill>
                  <a:schemeClr val="accent1"/>
                </a:solidFill>
              </a:rPr>
              <a:t> { </a:t>
            </a:r>
            <a:r>
              <a:rPr lang="es-ES" sz="2400" dirty="0" err="1">
                <a:solidFill>
                  <a:schemeClr val="accent1"/>
                </a:solidFill>
              </a:rPr>
              <a:t>Router</a:t>
            </a:r>
            <a:r>
              <a:rPr lang="es-ES" sz="2400" dirty="0">
                <a:solidFill>
                  <a:schemeClr val="accent1"/>
                </a:solidFill>
              </a:rPr>
              <a:t> } </a:t>
            </a:r>
            <a:r>
              <a:rPr lang="es-ES" sz="2400" dirty="0" err="1">
                <a:solidFill>
                  <a:schemeClr val="accent1"/>
                </a:solidFill>
              </a:rPr>
              <a:t>from</a:t>
            </a:r>
            <a:r>
              <a:rPr lang="es-ES" sz="2400" dirty="0">
                <a:solidFill>
                  <a:schemeClr val="accent1"/>
                </a:solidFill>
              </a:rPr>
              <a:t> '@angular/</a:t>
            </a:r>
            <a:r>
              <a:rPr lang="es-ES" sz="2400" dirty="0" err="1">
                <a:solidFill>
                  <a:schemeClr val="accent1"/>
                </a:solidFill>
              </a:rPr>
              <a:t>router</a:t>
            </a:r>
            <a:r>
              <a:rPr lang="es-ES" sz="2400" dirty="0">
                <a:solidFill>
                  <a:schemeClr val="accent1"/>
                </a:solidFill>
              </a:rPr>
              <a:t>';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        </a:t>
            </a:r>
            <a:r>
              <a:rPr lang="es-ES" sz="2400" dirty="0" err="1">
                <a:solidFill>
                  <a:schemeClr val="accent1"/>
                </a:solidFill>
              </a:rPr>
              <a:t>private</a:t>
            </a:r>
            <a:r>
              <a:rPr lang="es-ES" sz="2400" dirty="0">
                <a:solidFill>
                  <a:schemeClr val="accent1"/>
                </a:solidFill>
              </a:rPr>
              <a:t> </a:t>
            </a:r>
            <a:r>
              <a:rPr lang="es-ES" sz="2400" dirty="0" err="1">
                <a:solidFill>
                  <a:schemeClr val="accent1"/>
                </a:solidFill>
              </a:rPr>
              <a:t>router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Router</a:t>
            </a:r>
            <a:endParaRPr lang="es-ES" sz="2400" dirty="0">
              <a:solidFill>
                <a:schemeClr val="accent1"/>
              </a:solidFill>
            </a:endParaRPr>
          </a:p>
          <a:p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        </a:t>
            </a:r>
            <a:r>
              <a:rPr lang="es-ES" sz="2400" dirty="0" err="1">
                <a:solidFill>
                  <a:schemeClr val="accent1"/>
                </a:solidFill>
              </a:rPr>
              <a:t>this.router.navigate</a:t>
            </a:r>
            <a:r>
              <a:rPr lang="es-ES" sz="2400" dirty="0">
                <a:solidFill>
                  <a:schemeClr val="accent1"/>
                </a:solidFill>
              </a:rPr>
              <a:t>(['/ruta']);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endParaRPr lang="es-ES" sz="2400" dirty="0">
              <a:solidFill>
                <a:schemeClr val="accent1"/>
              </a:solidFill>
            </a:endParaRPr>
          </a:p>
          <a:p>
            <a:endParaRPr lang="es-ES" dirty="0"/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625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</a:t>
            </a:r>
            <a:r>
              <a:rPr lang="es-ES" sz="2400" b="1" dirty="0" err="1"/>
              <a:t>Routing</a:t>
            </a:r>
            <a:r>
              <a:rPr lang="es-ES" sz="2400" b="1" dirty="0"/>
              <a:t> y aplicaciones single page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624217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Guards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de rutas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/>
            <a:r>
              <a:rPr lang="es-ES" sz="2400" dirty="0"/>
              <a:t>En la constante de rutas del módulo</a:t>
            </a:r>
          </a:p>
          <a:p>
            <a:pPr lvl="1"/>
            <a:r>
              <a:rPr lang="es-ES" sz="2400" dirty="0">
                <a:solidFill>
                  <a:schemeClr val="accent1"/>
                </a:solidFill>
              </a:rPr>
              <a:t> {</a:t>
            </a:r>
            <a:r>
              <a:rPr lang="es-ES" sz="2400" dirty="0" err="1">
                <a:solidFill>
                  <a:schemeClr val="accent1"/>
                </a:solidFill>
              </a:rPr>
              <a:t>path</a:t>
            </a:r>
            <a:r>
              <a:rPr lang="es-ES" sz="2400" dirty="0">
                <a:solidFill>
                  <a:schemeClr val="accent1"/>
                </a:solidFill>
              </a:rPr>
              <a:t>: 'ruta', </a:t>
            </a:r>
            <a:r>
              <a:rPr lang="es-ES" sz="2400" dirty="0" err="1">
                <a:solidFill>
                  <a:schemeClr val="accent1"/>
                </a:solidFill>
              </a:rPr>
              <a:t>component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NombreComponent</a:t>
            </a:r>
            <a:r>
              <a:rPr lang="es-ES" sz="2400" dirty="0">
                <a:solidFill>
                  <a:schemeClr val="accent1"/>
                </a:solidFill>
              </a:rPr>
              <a:t>,</a:t>
            </a:r>
          </a:p>
          <a:p>
            <a:pPr lvl="1"/>
            <a:r>
              <a:rPr lang="es-ES" sz="2400" dirty="0">
                <a:solidFill>
                  <a:schemeClr val="accent1"/>
                </a:solidFill>
              </a:rPr>
              <a:t>  </a:t>
            </a:r>
            <a:r>
              <a:rPr lang="es-ES" sz="2400" dirty="0" err="1">
                <a:solidFill>
                  <a:schemeClr val="accent1"/>
                </a:solidFill>
              </a:rPr>
              <a:t>canActivate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canActivate</a:t>
            </a:r>
            <a:r>
              <a:rPr lang="es-ES" sz="2400" dirty="0">
                <a:solidFill>
                  <a:schemeClr val="accent1"/>
                </a:solidFill>
              </a:rPr>
              <a:t>: [</a:t>
            </a:r>
            <a:r>
              <a:rPr lang="es-ES" sz="2400" dirty="0" err="1">
                <a:solidFill>
                  <a:schemeClr val="accent1"/>
                </a:solidFill>
              </a:rPr>
              <a:t>NombreGuard</a:t>
            </a:r>
            <a:r>
              <a:rPr lang="es-ES" sz="2400" dirty="0">
                <a:solidFill>
                  <a:schemeClr val="accent1"/>
                </a:solidFill>
              </a:rPr>
              <a:t>]},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/>
              <a:t>       En el archivo generado </a:t>
            </a:r>
            <a:r>
              <a:rPr lang="es-ES" sz="2400" dirty="0" err="1"/>
              <a:t>TypeScript</a:t>
            </a:r>
            <a:r>
              <a:rPr lang="es-ES" sz="2400" dirty="0"/>
              <a:t> con </a:t>
            </a:r>
            <a:r>
              <a:rPr lang="es-ES" sz="2400" dirty="0" err="1"/>
              <a:t>ng</a:t>
            </a:r>
            <a:r>
              <a:rPr lang="es-ES" sz="2400" dirty="0"/>
              <a:t> g </a:t>
            </a:r>
            <a:r>
              <a:rPr lang="es-ES" sz="2400" dirty="0" err="1"/>
              <a:t>guard</a:t>
            </a:r>
            <a:r>
              <a:rPr lang="es-ES" sz="2400" dirty="0"/>
              <a:t> nombre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        </a:t>
            </a:r>
            <a:r>
              <a:rPr lang="es-ES" sz="2400" dirty="0" err="1">
                <a:solidFill>
                  <a:schemeClr val="accent1"/>
                </a:solidFill>
              </a:rPr>
              <a:t>canActivate</a:t>
            </a:r>
            <a:r>
              <a:rPr lang="es-ES" sz="2400" dirty="0">
                <a:solidFill>
                  <a:schemeClr val="accent1"/>
                </a:solidFill>
              </a:rPr>
              <a:t>(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	</a:t>
            </a:r>
            <a:r>
              <a:rPr lang="es-ES" sz="2400" dirty="0" err="1">
                <a:solidFill>
                  <a:schemeClr val="accent1"/>
                </a:solidFill>
              </a:rPr>
              <a:t>next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ActivatedRouteSnapshot</a:t>
            </a:r>
            <a:r>
              <a:rPr lang="es-ES" sz="2400" dirty="0">
                <a:solidFill>
                  <a:schemeClr val="accent1"/>
                </a:solidFill>
              </a:rPr>
              <a:t>,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	</a:t>
            </a:r>
            <a:r>
              <a:rPr lang="es-ES" sz="2400" dirty="0" err="1">
                <a:solidFill>
                  <a:schemeClr val="accent1"/>
                </a:solidFill>
              </a:rPr>
              <a:t>state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RouterStateSnapshot</a:t>
            </a:r>
            <a:r>
              <a:rPr lang="es-ES" sz="2400" dirty="0">
                <a:solidFill>
                  <a:schemeClr val="accent1"/>
                </a:solidFill>
              </a:rPr>
              <a:t>): </a:t>
            </a:r>
            <a:r>
              <a:rPr lang="es-ES" sz="2400" dirty="0" err="1">
                <a:solidFill>
                  <a:schemeClr val="accent1"/>
                </a:solidFill>
              </a:rPr>
              <a:t>any</a:t>
            </a:r>
            <a:r>
              <a:rPr lang="es-ES" sz="2400" dirty="0">
                <a:solidFill>
                  <a:schemeClr val="accent1"/>
                </a:solidFill>
              </a:rPr>
              <a:t> {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		// condición true o false;</a:t>
            </a:r>
          </a:p>
          <a:p>
            <a:r>
              <a:rPr lang="es-ES" sz="2400" dirty="0">
                <a:solidFill>
                  <a:schemeClr val="accent1"/>
                </a:solidFill>
              </a:rPr>
              <a:t>	}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endParaRPr lang="es-ES" sz="2400" dirty="0">
              <a:solidFill>
                <a:schemeClr val="accent1"/>
              </a:solidFill>
            </a:endParaRPr>
          </a:p>
          <a:p>
            <a:endParaRPr lang="es-ES" dirty="0"/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690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</a:t>
            </a:r>
            <a:r>
              <a:rPr lang="es-ES" sz="2400" b="1" dirty="0" err="1"/>
              <a:t>Routing</a:t>
            </a:r>
            <a:r>
              <a:rPr lang="es-ES" sz="2400" b="1" dirty="0"/>
              <a:t> y aplicaciones single page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9344297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Lazy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Loading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/>
            <a:endParaRPr lang="es-ES" sz="2400" dirty="0">
              <a:solidFill>
                <a:schemeClr val="accent1"/>
              </a:solidFill>
            </a:endParaRPr>
          </a:p>
          <a:p>
            <a:pPr lvl="1"/>
            <a:r>
              <a:rPr lang="es-ES" sz="2400" dirty="0"/>
              <a:t>En el módulo raíz</a:t>
            </a:r>
          </a:p>
          <a:p>
            <a:pPr lvl="1"/>
            <a:r>
              <a:rPr lang="es-ES" sz="2400" dirty="0">
                <a:solidFill>
                  <a:schemeClr val="accent1"/>
                </a:solidFill>
              </a:rPr>
              <a:t>{</a:t>
            </a:r>
            <a:r>
              <a:rPr lang="es-ES" sz="2400" dirty="0" err="1">
                <a:solidFill>
                  <a:schemeClr val="accent1"/>
                </a:solidFill>
              </a:rPr>
              <a:t>path</a:t>
            </a:r>
            <a:r>
              <a:rPr lang="es-ES" sz="2400" dirty="0">
                <a:solidFill>
                  <a:schemeClr val="accent1"/>
                </a:solidFill>
              </a:rPr>
              <a:t>: 'modulo', </a:t>
            </a:r>
          </a:p>
          <a:p>
            <a:pPr lvl="1"/>
            <a:r>
              <a:rPr lang="es-ES" sz="2400" dirty="0" err="1">
                <a:solidFill>
                  <a:schemeClr val="accent1"/>
                </a:solidFill>
              </a:rPr>
              <a:t>loadChildren</a:t>
            </a:r>
            <a:r>
              <a:rPr lang="es-ES" sz="2400" dirty="0">
                <a:solidFill>
                  <a:schemeClr val="accent1"/>
                </a:solidFill>
              </a:rPr>
              <a:t>: '</a:t>
            </a:r>
            <a:r>
              <a:rPr lang="es-ES" sz="2400" dirty="0" err="1">
                <a:solidFill>
                  <a:schemeClr val="accent1"/>
                </a:solidFill>
              </a:rPr>
              <a:t>src</a:t>
            </a:r>
            <a:r>
              <a:rPr lang="es-ES" sz="2400" dirty="0">
                <a:solidFill>
                  <a:schemeClr val="accent1"/>
                </a:solidFill>
              </a:rPr>
              <a:t>/app/…/</a:t>
            </a:r>
            <a:r>
              <a:rPr lang="es-ES" sz="2400" dirty="0" err="1">
                <a:solidFill>
                  <a:schemeClr val="accent1"/>
                </a:solidFill>
              </a:rPr>
              <a:t>modulo.module#ModuloModule</a:t>
            </a:r>
            <a:r>
              <a:rPr lang="es-ES" sz="2400" dirty="0">
                <a:solidFill>
                  <a:schemeClr val="accent1"/>
                </a:solidFill>
              </a:rPr>
              <a:t>’},</a:t>
            </a:r>
          </a:p>
          <a:p>
            <a:pPr lvl="1"/>
            <a:endParaRPr lang="es-ES" sz="2400" dirty="0">
              <a:solidFill>
                <a:schemeClr val="accent1"/>
              </a:solidFill>
            </a:endParaRPr>
          </a:p>
          <a:p>
            <a:pPr lvl="1"/>
            <a:r>
              <a:rPr lang="es-ES" sz="2400" dirty="0"/>
              <a:t>En el módulo adicional creado con </a:t>
            </a:r>
            <a:r>
              <a:rPr lang="es-ES" sz="2400" dirty="0" err="1"/>
              <a:t>ng</a:t>
            </a:r>
            <a:r>
              <a:rPr lang="es-ES" sz="2400" dirty="0"/>
              <a:t> g m </a:t>
            </a:r>
            <a:r>
              <a:rPr lang="es-ES" sz="2400" dirty="0" err="1"/>
              <a:t>nombreModulo</a:t>
            </a:r>
            <a:endParaRPr lang="es-ES" sz="2400" dirty="0"/>
          </a:p>
          <a:p>
            <a:pPr lvl="1"/>
            <a:r>
              <a:rPr lang="es-ES" sz="2400" dirty="0">
                <a:solidFill>
                  <a:schemeClr val="accent1"/>
                </a:solidFill>
              </a:rPr>
              <a:t>{</a:t>
            </a:r>
            <a:r>
              <a:rPr lang="es-ES" sz="2400" dirty="0" err="1">
                <a:solidFill>
                  <a:schemeClr val="accent1"/>
                </a:solidFill>
              </a:rPr>
              <a:t>path</a:t>
            </a:r>
            <a:r>
              <a:rPr lang="es-ES" sz="2400" dirty="0">
                <a:solidFill>
                  <a:schemeClr val="accent1"/>
                </a:solidFill>
              </a:rPr>
              <a:t>: '', </a:t>
            </a:r>
            <a:r>
              <a:rPr lang="es-ES" sz="2400" dirty="0" err="1">
                <a:solidFill>
                  <a:schemeClr val="accent1"/>
                </a:solidFill>
              </a:rPr>
              <a:t>component</a:t>
            </a:r>
            <a:r>
              <a:rPr lang="es-ES" sz="2400" dirty="0">
                <a:solidFill>
                  <a:schemeClr val="accent1"/>
                </a:solidFill>
              </a:rPr>
              <a:t>: </a:t>
            </a:r>
            <a:r>
              <a:rPr lang="es-ES" sz="2400" dirty="0" err="1">
                <a:solidFill>
                  <a:schemeClr val="accent1"/>
                </a:solidFill>
              </a:rPr>
              <a:t>ComponenteComponent</a:t>
            </a:r>
            <a:r>
              <a:rPr lang="es-ES" sz="2400" dirty="0">
                <a:solidFill>
                  <a:schemeClr val="accent1"/>
                </a:solidFill>
              </a:rPr>
              <a:t>},</a:t>
            </a:r>
          </a:p>
          <a:p>
            <a:pPr lvl="1"/>
            <a:endParaRPr lang="es-ES" sz="2400" dirty="0">
              <a:solidFill>
                <a:schemeClr val="accent1"/>
              </a:solidFill>
            </a:endParaRPr>
          </a:p>
          <a:p>
            <a:pPr lvl="1"/>
            <a:r>
              <a:rPr lang="es-ES" sz="2400" dirty="0" err="1">
                <a:solidFill>
                  <a:srgbClr val="0070C0"/>
                </a:solidFill>
              </a:rPr>
              <a:t>RouterModule.forChild</a:t>
            </a:r>
            <a:r>
              <a:rPr lang="es-ES" sz="2400" dirty="0">
                <a:solidFill>
                  <a:srgbClr val="0070C0"/>
                </a:solidFill>
              </a:rPr>
              <a:t>(rutas)</a:t>
            </a:r>
          </a:p>
          <a:p>
            <a:pPr lvl="1"/>
            <a:endParaRPr lang="es-ES" sz="2000" dirty="0">
              <a:solidFill>
                <a:schemeClr val="accent1"/>
              </a:solidFill>
            </a:endParaRPr>
          </a:p>
          <a:p>
            <a:endParaRPr lang="es-ES" sz="2400" dirty="0">
              <a:solidFill>
                <a:schemeClr val="accent1"/>
              </a:solidFill>
            </a:endParaRPr>
          </a:p>
          <a:p>
            <a:endParaRPr lang="es-ES" dirty="0"/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0685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</a:t>
            </a:r>
            <a:r>
              <a:rPr lang="es-ES" sz="2400" b="1" dirty="0" err="1"/>
              <a:t>Routing</a:t>
            </a:r>
            <a:r>
              <a:rPr lang="es-ES" sz="2400" b="1" dirty="0"/>
              <a:t> y aplicaciones single page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Módulos compartidos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1"/>
            <a:r>
              <a:rPr lang="es-ES" sz="2400" dirty="0"/>
              <a:t>En el módulo compartido</a:t>
            </a:r>
          </a:p>
          <a:p>
            <a:pPr lvl="2"/>
            <a:r>
              <a:rPr lang="es-ES" sz="2400" dirty="0" err="1">
                <a:solidFill>
                  <a:srgbClr val="0070C0"/>
                </a:solidFill>
              </a:rPr>
              <a:t>declarations</a:t>
            </a:r>
            <a:r>
              <a:rPr lang="es-ES" sz="2400" dirty="0">
                <a:solidFill>
                  <a:srgbClr val="0070C0"/>
                </a:solidFill>
              </a:rPr>
              <a:t>: [</a:t>
            </a:r>
          </a:p>
          <a:p>
            <a:pPr lvl="2"/>
            <a:r>
              <a:rPr lang="es-ES" sz="2400" dirty="0">
                <a:solidFill>
                  <a:srgbClr val="0070C0"/>
                </a:solidFill>
              </a:rPr>
              <a:t>      </a:t>
            </a:r>
            <a:r>
              <a:rPr lang="es-ES" sz="2400" dirty="0" err="1">
                <a:solidFill>
                  <a:srgbClr val="0070C0"/>
                </a:solidFill>
              </a:rPr>
              <a:t>DirectivaDirective</a:t>
            </a:r>
            <a:r>
              <a:rPr lang="es-ES" sz="2400" dirty="0">
                <a:solidFill>
                  <a:srgbClr val="0070C0"/>
                </a:solidFill>
              </a:rPr>
              <a:t>, </a:t>
            </a:r>
            <a:r>
              <a:rPr lang="es-ES" sz="2400" dirty="0" err="1">
                <a:solidFill>
                  <a:srgbClr val="0070C0"/>
                </a:solidFill>
              </a:rPr>
              <a:t>PipePipe</a:t>
            </a:r>
            <a:r>
              <a:rPr lang="es-ES" sz="2400" dirty="0">
                <a:solidFill>
                  <a:srgbClr val="0070C0"/>
                </a:solidFill>
              </a:rPr>
              <a:t>, </a:t>
            </a:r>
            <a:r>
              <a:rPr lang="es-ES" sz="2400" dirty="0" err="1">
                <a:solidFill>
                  <a:srgbClr val="0070C0"/>
                </a:solidFill>
              </a:rPr>
              <a:t>ComponenteComponent</a:t>
            </a:r>
            <a:endParaRPr lang="es-ES" sz="2400" dirty="0">
              <a:solidFill>
                <a:srgbClr val="0070C0"/>
              </a:solidFill>
            </a:endParaRPr>
          </a:p>
          <a:p>
            <a:pPr lvl="2"/>
            <a:r>
              <a:rPr lang="es-ES" sz="2400" dirty="0">
                <a:solidFill>
                  <a:srgbClr val="0070C0"/>
                </a:solidFill>
              </a:rPr>
              <a:t>],</a:t>
            </a:r>
          </a:p>
          <a:p>
            <a:pPr lvl="2"/>
            <a:r>
              <a:rPr lang="es-ES" sz="2400" dirty="0" err="1">
                <a:solidFill>
                  <a:srgbClr val="0070C0"/>
                </a:solidFill>
              </a:rPr>
              <a:t>exports</a:t>
            </a:r>
            <a:r>
              <a:rPr lang="es-ES" sz="2400" dirty="0">
                <a:solidFill>
                  <a:srgbClr val="0070C0"/>
                </a:solidFill>
              </a:rPr>
              <a:t>: [</a:t>
            </a:r>
          </a:p>
          <a:p>
            <a:pPr lvl="2"/>
            <a:r>
              <a:rPr lang="es-ES" sz="2400" dirty="0">
                <a:solidFill>
                  <a:srgbClr val="0070C0"/>
                </a:solidFill>
              </a:rPr>
              <a:t>      </a:t>
            </a:r>
            <a:r>
              <a:rPr lang="es-ES" sz="2400" dirty="0" err="1">
                <a:solidFill>
                  <a:srgbClr val="0070C0"/>
                </a:solidFill>
              </a:rPr>
              <a:t>DirectivaDirective</a:t>
            </a:r>
            <a:r>
              <a:rPr lang="es-ES" sz="2400" dirty="0">
                <a:solidFill>
                  <a:srgbClr val="0070C0"/>
                </a:solidFill>
              </a:rPr>
              <a:t>, </a:t>
            </a:r>
            <a:r>
              <a:rPr lang="es-ES" sz="2400" dirty="0" err="1">
                <a:solidFill>
                  <a:srgbClr val="0070C0"/>
                </a:solidFill>
              </a:rPr>
              <a:t>PipePipe</a:t>
            </a:r>
            <a:r>
              <a:rPr lang="es-ES" sz="2400" dirty="0">
                <a:solidFill>
                  <a:srgbClr val="0070C0"/>
                </a:solidFill>
              </a:rPr>
              <a:t>, </a:t>
            </a:r>
            <a:r>
              <a:rPr lang="es-ES" sz="2400" dirty="0" err="1">
                <a:solidFill>
                  <a:srgbClr val="0070C0"/>
                </a:solidFill>
              </a:rPr>
              <a:t>ComponenteComponent</a:t>
            </a:r>
            <a:endParaRPr lang="es-ES" sz="2400" dirty="0">
              <a:solidFill>
                <a:srgbClr val="0070C0"/>
              </a:solidFill>
            </a:endParaRPr>
          </a:p>
          <a:p>
            <a:pPr lvl="2"/>
            <a:r>
              <a:rPr lang="es-ES" sz="2400" dirty="0">
                <a:solidFill>
                  <a:srgbClr val="0070C0"/>
                </a:solidFill>
              </a:rPr>
              <a:t>]</a:t>
            </a:r>
          </a:p>
          <a:p>
            <a:pPr lvl="1"/>
            <a:r>
              <a:rPr lang="es-ES" sz="2400" dirty="0"/>
              <a:t>En el módulo que importe </a:t>
            </a:r>
          </a:p>
          <a:p>
            <a:r>
              <a:rPr lang="es-ES" sz="2400" dirty="0">
                <a:solidFill>
                  <a:srgbClr val="0070C0"/>
                </a:solidFill>
              </a:rPr>
              <a:t>	 </a:t>
            </a:r>
            <a:r>
              <a:rPr lang="es-ES" sz="2400" dirty="0" err="1">
                <a:solidFill>
                  <a:srgbClr val="0070C0"/>
                </a:solidFill>
              </a:rPr>
              <a:t>imports</a:t>
            </a:r>
            <a:r>
              <a:rPr lang="es-ES" sz="2400" dirty="0">
                <a:solidFill>
                  <a:srgbClr val="0070C0"/>
                </a:solidFill>
              </a:rPr>
              <a:t>: [</a:t>
            </a:r>
          </a:p>
          <a:p>
            <a:r>
              <a:rPr lang="es-ES" sz="2400" dirty="0">
                <a:solidFill>
                  <a:srgbClr val="0070C0"/>
                </a:solidFill>
              </a:rPr>
              <a:t>		</a:t>
            </a:r>
            <a:r>
              <a:rPr lang="es-ES" sz="2400" dirty="0" err="1">
                <a:solidFill>
                  <a:srgbClr val="0070C0"/>
                </a:solidFill>
              </a:rPr>
              <a:t>ModulocompartidoModule</a:t>
            </a:r>
            <a:endParaRPr lang="es-ES" sz="2400" dirty="0">
              <a:solidFill>
                <a:srgbClr val="0070C0"/>
              </a:solidFill>
            </a:endParaRPr>
          </a:p>
          <a:p>
            <a:r>
              <a:rPr lang="es-ES" sz="2400" dirty="0">
                <a:solidFill>
                  <a:srgbClr val="0070C0"/>
                </a:solidFill>
              </a:rPr>
              <a:t>	],</a:t>
            </a:r>
          </a:p>
          <a:p>
            <a:pPr lvl="1"/>
            <a:endParaRPr lang="es-E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0549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8403</TotalTime>
  <Words>305</Words>
  <Application>Microsoft Macintosh PowerPoint</Application>
  <PresentationFormat>Presentación en pantalla (4:3)</PresentationFormat>
  <Paragraphs>95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160</cp:revision>
  <dcterms:created xsi:type="dcterms:W3CDTF">2016-01-18T10:38:04Z</dcterms:created>
  <dcterms:modified xsi:type="dcterms:W3CDTF">2018-07-06T11:49:02Z</dcterms:modified>
</cp:coreProperties>
</file>

<file path=docProps/thumbnail.jpeg>
</file>